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0BDD3-F5A9-4E92-BCC3-0D069C0E911E}" type="datetimeFigureOut">
              <a:rPr lang="ru-RU" smtClean="0"/>
              <a:pPr/>
              <a:t>12.03.2017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3C25FE-9E37-41EF-800E-1E36EFA451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521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Почему случаются лесные пожары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1115616" y="5589240"/>
            <a:ext cx="75608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Подготовила воспитатель МК ДОУ </a:t>
            </a:r>
            <a:r>
              <a:rPr lang="ru-RU" dirty="0" smtClean="0"/>
              <a:t>Александровского детского сада:</a:t>
            </a:r>
            <a:endParaRPr lang="ru-RU" dirty="0" smtClean="0"/>
          </a:p>
          <a:p>
            <a:r>
              <a:rPr lang="ru-RU" dirty="0" smtClean="0"/>
              <a:t>                                                      </a:t>
            </a:r>
            <a:r>
              <a:rPr lang="ru-RU" dirty="0" err="1" smtClean="0"/>
              <a:t>Шигидина</a:t>
            </a:r>
            <a:r>
              <a:rPr lang="ru-RU" dirty="0" smtClean="0"/>
              <a:t> Т. П.</a:t>
            </a:r>
          </a:p>
          <a:p>
            <a:r>
              <a:rPr lang="ru-RU" dirty="0" smtClean="0"/>
              <a:t>                                                              2017 год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/>
          </a:bodyPr>
          <a:lstStyle/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Накормишь – живет,</a:t>
            </a:r>
          </a:p>
          <a:p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Напоишь – умрет.</a:t>
            </a: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0"/>
            <a:ext cx="59401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rmAutofit lnSpcReduction="10000"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мохнатый, я кудрявый,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Я зимой над каждой хатой,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 пожаром и заводом,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Над костром и пароходом.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Но нигде-нигде меня</a:t>
            </a:r>
          </a:p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Не бывает без огня. </a:t>
            </a: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88640"/>
            <a:ext cx="302433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908720"/>
            <a:ext cx="3095625" cy="2736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284984"/>
            <a:ext cx="2736304" cy="2341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4293096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260648"/>
            <a:ext cx="3008313" cy="5865515"/>
          </a:xfrm>
        </p:spPr>
        <p:txBody>
          <a:bodyPr>
            <a:noAutofit/>
          </a:bodyPr>
          <a:lstStyle/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 деревянном домике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Проживают гномики,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Все такие добряки –</a:t>
            </a:r>
          </a:p>
          <a:p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Раздают всем огоньки. </a:t>
            </a: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-1"/>
            <a:ext cx="4320480" cy="6813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980728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80728"/>
          </a:xfrm>
          <a:solidFill>
            <a:srgbClr val="00B05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Что такое лес? Кто его главные обитатели?</a:t>
            </a:r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08720"/>
          </a:xfrm>
          <a:solidFill>
            <a:srgbClr val="00B0F0"/>
          </a:solidFill>
        </p:spPr>
        <p:txBody>
          <a:bodyPr/>
          <a:lstStyle/>
          <a:p>
            <a:r>
              <a:rPr lang="ru-RU" dirty="0" smtClean="0"/>
              <a:t>Роль леса в нашей жизни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92696"/>
            <a:ext cx="9143999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87</Words>
  <Application>Microsoft Office PowerPoint</Application>
  <PresentationFormat>Экран (4:3)</PresentationFormat>
  <Paragraphs>18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Почему случаются лесные пожары</vt:lpstr>
      <vt:lpstr>Что такое лес? Кто его главные обитатели?</vt:lpstr>
      <vt:lpstr>Слайд 3</vt:lpstr>
      <vt:lpstr>Роль леса в нашей жизни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Почему случаются лесные пожары</dc:title>
  <dc:creator>USER</dc:creator>
  <cp:lastModifiedBy>USER</cp:lastModifiedBy>
  <cp:revision>9</cp:revision>
  <dcterms:created xsi:type="dcterms:W3CDTF">2017-03-12T19:08:10Z</dcterms:created>
  <dcterms:modified xsi:type="dcterms:W3CDTF">2017-03-12T20:34:37Z</dcterms:modified>
</cp:coreProperties>
</file>